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0" r:id="rId1"/>
  </p:sldMasterIdLst>
  <p:notesMasterIdLst>
    <p:notesMasterId r:id="rId5"/>
  </p:notesMasterIdLst>
  <p:sldIdLst>
    <p:sldId id="256" r:id="rId2"/>
    <p:sldId id="257" r:id="rId3"/>
    <p:sldId id="259" r:id="rId4"/>
  </p:sldIdLst>
  <p:sldSz cx="18288000" cy="10287000"/>
  <p:notesSz cx="18288000" cy="10287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Inter" panose="020B0604020202020204" charset="0"/>
      <p:regular r:id="rId10"/>
      <p:bold r:id="rId11"/>
      <p:italic r:id="rId12"/>
      <p:boldItalic r:id="rId13"/>
    </p:embeddedFont>
    <p:embeddedFont>
      <p:font typeface="Jost" panose="020B0604020202020204" charset="0"/>
      <p:regular r:id="rId14"/>
      <p:bold r:id="rId15"/>
      <p:italic r:id="rId16"/>
      <p:boldItalic r:id="rId17"/>
    </p:embeddedFont>
    <p:embeddedFont>
      <p:font typeface="Poppins" panose="00000500000000000000" pitchFamily="2" charset="0"/>
      <p:regular r:id="rId18"/>
      <p:bold r:id="rId19"/>
      <p:italic r:id="rId20"/>
      <p:boldItalic r:id="rId21"/>
    </p:embeddedFont>
    <p:embeddedFont>
      <p:font typeface="Poppins Light" panose="00000400000000000000" pitchFamily="2" charset="0"/>
      <p:regular r:id="rId22"/>
      <p:bold r:id="rId23"/>
      <p:italic r:id="rId24"/>
      <p:boldItalic r:id="rId25"/>
    </p:embeddedFont>
    <p:embeddedFont>
      <p:font typeface="Urbanist" panose="020B0604020202020204" charset="0"/>
      <p:regular r:id="rId26"/>
      <p:bold r:id="rId27"/>
      <p:italic r:id="rId28"/>
      <p:boldItalic r:id="rId29"/>
    </p:embeddedFont>
    <p:embeddedFont>
      <p:font typeface="Urbanist SemiBold" panose="020B0604020202020204" charset="0"/>
      <p:regular r:id="rId30"/>
      <p:bold r:id="rId31"/>
      <p:italic r:id="rId32"/>
      <p:boldItalic r:id="rId33"/>
    </p:embeddedFont>
    <p:embeddedFont>
      <p:font typeface="Verdana" panose="020B060403050404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4" y="8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26" Type="http://schemas.openxmlformats.org/officeDocument/2006/relationships/font" Target="fonts/font21.fntdata"/><Relationship Id="rId39" Type="http://schemas.openxmlformats.org/officeDocument/2006/relationships/viewProps" Target="viewProps.xml"/><Relationship Id="rId21" Type="http://schemas.openxmlformats.org/officeDocument/2006/relationships/font" Target="fonts/font16.fntdata"/><Relationship Id="rId34" Type="http://schemas.openxmlformats.org/officeDocument/2006/relationships/font" Target="fonts/font29.fntdata"/><Relationship Id="rId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font" Target="fonts/font15.fntdata"/><Relationship Id="rId29" Type="http://schemas.openxmlformats.org/officeDocument/2006/relationships/font" Target="fonts/font2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font" Target="fonts/font19.fntdata"/><Relationship Id="rId32" Type="http://schemas.openxmlformats.org/officeDocument/2006/relationships/font" Target="fonts/font27.fntdata"/><Relationship Id="rId37" Type="http://schemas.openxmlformats.org/officeDocument/2006/relationships/font" Target="fonts/font32.fntdata"/><Relationship Id="rId40" Type="http://schemas.openxmlformats.org/officeDocument/2006/relationships/theme" Target="theme/theme1.xml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23" Type="http://schemas.openxmlformats.org/officeDocument/2006/relationships/font" Target="fonts/font18.fntdata"/><Relationship Id="rId28" Type="http://schemas.openxmlformats.org/officeDocument/2006/relationships/font" Target="fonts/font23.fntdata"/><Relationship Id="rId36" Type="http://schemas.openxmlformats.org/officeDocument/2006/relationships/font" Target="fonts/font31.fntdata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31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font" Target="fonts/font17.fntdata"/><Relationship Id="rId27" Type="http://schemas.openxmlformats.org/officeDocument/2006/relationships/font" Target="fonts/font22.fntdata"/><Relationship Id="rId30" Type="http://schemas.openxmlformats.org/officeDocument/2006/relationships/font" Target="fonts/font25.fntdata"/><Relationship Id="rId35" Type="http://schemas.openxmlformats.org/officeDocument/2006/relationships/font" Target="fonts/font30.fntdata"/><Relationship Id="rId8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5" Type="http://schemas.openxmlformats.org/officeDocument/2006/relationships/font" Target="fonts/font20.fntdata"/><Relationship Id="rId33" Type="http://schemas.openxmlformats.org/officeDocument/2006/relationships/font" Target="fonts/font2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83761c3f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83761c3fb5_0_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83761c3fb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83761c3fb5_0_5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7.png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8.png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6.png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1">
  <p:cSld name="OBJECT_1">
    <p:bg>
      <p:bgPr>
        <a:solidFill>
          <a:srgbClr val="003BDE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6">
  <p:cSld name="OBJECT_1_1_1_1">
    <p:bg>
      <p:bgPr>
        <a:solidFill>
          <a:srgbClr val="003BDE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Google Shape;31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0">
  <p:cSld name="CUSTOM_2_1_1_1_1_1_1_1_1_1_1_1_1_1_1_1_1_1_1_1_1_1_1_1_1_1_1_1_1_1_1_1_1_1_1_1_1_1_1_1_1_1_1_1_1_1_1_1_1_1_1_1_1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1">
  <p:cSld name="CUSTOM_2_1_1_1_1_1_1_1_1_1_1_1_1_1_1_1_1_1_1_1_1_1_1_1_1_1_1_1_1_1_1_1_1_1_1_1_1_1_1_1_1_1_1_1_1_1_1_1_1_1_1_1_1_1_1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2">
  <p:cSld name="CUSTOM_2_1_1_1_1_1_1_1_1_1_1_1_1_1_1_1_1_1_1_1_1_1_1_1_1_1_1_1_1_1_1_1_1_1_1_1_1_1_1_1_1_1_1_1_1_1_1_1_1_1_1_1_1_1_1_1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3">
  <p:cSld name="CUSTOM_2_1_1_1_1_1_1_1_1_1_1_1_1_1_1_1_1_1_1_1_1_1_1_1_1_1_1_1_1_1_1_1_1_1_1_1_1_1_1_1_1_1_1_1_1_1_1_1_1_1_1_1_1_1_1_1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4">
  <p:cSld name="CUSTOM_2_1_1_1_1_1_1_1_1_1_1_1_1_1_1_1_1_1_1_1_1_1_1_1_1_1_1_1_1_1_1_1_1_1_1_1_1_1_1_1_1_1_1_1_1_1_1_1_1_1_1_1_1_1_1_1_1_1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5">
  <p:cSld name="CUSTOM_2_1_1_1_1_1_1_1_1_1_1_1_1_1_1_1_1_1_1_1_1_1_1_1_1_1_1_1_1_1_1_1_1_1_1_1_1_1_1_1_1_1_1_1_1_1_1_1_1_1_1_1_1_1_1_1_1_1_1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6">
  <p:cSld name="CUSTOM_2_1_1_1_1_1_1_1_1_1_1_1_1_1_1_1_1_1_1_1_1_1_1_1_1_1_1_1_1_1_1_1_1_1_1_1_1_1_1_1_1_1_1_1_1_1_1_1_1_1_1_1_1_1_1_1_1_1_1_1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7">
  <p:cSld name="CUSTOM_2_1_1_1_1_1_1_1_1_1_1_1_1_1_1_1_1_1_1_1_1_1_1_1_1_1_1_1_1_1_1_1_1_1_1_1_1_1_1_1_1_1_1_1_1_1_1_1_1_1_1_1_1_1_1_1_1_1_1_1_1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8">
  <p:cSld name="CUSTOM_2_1_1_1_1_1_1_1_1_1_1_1_1_1_1_1_1_1_1_1_1_1_1_1_1_1_1_1_1_1_1_1_1_1_1_1_1_1_1_1_1_1_1_1_1_1_1_1_1_1_1_1_1_1_1_1_1_1_1_1_1_1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4">
  <p:cSld name="OBJECT_1_1_1_1_1_1_1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10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66" name="Google Shape;266;p110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7" name="Google Shape;267;p110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Urbanist"/>
              <a:buNone/>
              <a:defRPr sz="6000" b="1"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68" name="Google Shape;268;p110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t"/>
              <a:buNone/>
              <a:defRPr sz="28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7">
  <p:cSld name="OBJECT_1_1_1_1_1">
    <p:bg>
      <p:bgPr>
        <a:solidFill>
          <a:srgbClr val="023C17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" name="Google Shape;3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5">
  <p:cSld name="OBJECT_1_1_1_1_1_1_1_1_1_1_2">
    <p:bg>
      <p:bgPr>
        <a:solidFill>
          <a:srgbClr val="FFFFFF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1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71" name="Google Shape;271;p111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2" name="Google Shape;272;p111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Urbanist"/>
              <a:buNone/>
              <a:defRPr sz="6000" b="1"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73" name="Google Shape;273;p111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t"/>
              <a:buNone/>
              <a:defRPr sz="28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6">
  <p:cSld name="OBJECT_1_1_1_1_1_1_1_1_1_1_3">
    <p:bg>
      <p:bgPr>
        <a:solidFill>
          <a:srgbClr val="FFFFFF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2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76" name="Google Shape;276;p112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7" name="Google Shape;277;p112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Urbanist"/>
              <a:buNone/>
              <a:defRPr sz="6000" b="1"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78" name="Google Shape;278;p112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t"/>
              <a:buNone/>
              <a:defRPr sz="28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7">
  <p:cSld name="OBJECT_1_1_1_1_1_1_1_1_1_1_4"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3"/>
          <p:cNvSpPr txBox="1"/>
          <p:nvPr/>
        </p:nvSpPr>
        <p:spPr>
          <a:xfrm>
            <a:off x="14917900" y="9528850"/>
            <a:ext cx="2680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 b="0" i="0" u="none" strike="noStrike" cap="none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1" name="Google Shape;281;p113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000000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2" name="Google Shape;282;p113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Urbanist"/>
              <a:buNone/>
              <a:defRPr sz="6000" b="1" i="0" u="none" strike="noStrike" cap="none">
                <a:solidFill>
                  <a:srgbClr val="000000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113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Jost"/>
              <a:buNone/>
              <a:defRPr sz="2800" b="0" i="0" u="none" strike="noStrike" cap="none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8">
  <p:cSld name="OBJECT_1_1_1_1_1_1_1_1_1_1_5">
    <p:bg>
      <p:bgPr>
        <a:solidFill>
          <a:srgbClr val="FFFFFF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4"/>
          <p:cNvSpPr txBox="1"/>
          <p:nvPr/>
        </p:nvSpPr>
        <p:spPr>
          <a:xfrm>
            <a:off x="14917900" y="9528850"/>
            <a:ext cx="2680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 b="0" i="0" u="none" strike="noStrike" cap="none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6" name="Google Shape;286;p114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000000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7" name="Google Shape;287;p114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Urbanist"/>
              <a:buNone/>
              <a:defRPr sz="6000" b="1" i="0" u="none" strike="noStrike" cap="none">
                <a:solidFill>
                  <a:srgbClr val="000000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114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Jost"/>
              <a:buNone/>
              <a:defRPr sz="2800" b="0" i="0" u="none" strike="noStrike" cap="none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9">
  <p:cSld name="OBJECT_1_1_1_1_1_1_1_1_1_1_6">
    <p:bg>
      <p:bgPr>
        <a:solidFill>
          <a:srgbClr val="FFFFFF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5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91" name="Google Shape;291;p115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92" name="Google Shape;292;p115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Urbanist"/>
              <a:buNone/>
              <a:defRPr sz="6000" b="1"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3" name="Google Shape;293;p115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t"/>
              <a:buNone/>
              <a:defRPr sz="28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10">
  <p:cSld name="OBJECT_1_1_1_1_1_1_1_1_1_1_7">
    <p:bg>
      <p:bgPr>
        <a:solidFill>
          <a:srgbClr val="FFFFF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6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96" name="Google Shape;296;p116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97" name="Google Shape;297;p116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Urbanist"/>
              <a:buNone/>
              <a:defRPr sz="6000" b="1"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8" name="Google Shape;298;p116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t"/>
              <a:buNone/>
              <a:defRPr sz="28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5_Title Only">
  <p:cSld name="OBJECT_2">
    <p:bg>
      <p:bgPr>
        <a:solidFill>
          <a:srgbClr val="0C0749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7"/>
          <p:cNvSpPr txBox="1">
            <a:spLocks noGrp="1"/>
          </p:cNvSpPr>
          <p:nvPr>
            <p:ph type="title"/>
          </p:nvPr>
        </p:nvSpPr>
        <p:spPr>
          <a:xfrm>
            <a:off x="762000" y="419100"/>
            <a:ext cx="91440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 b="1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1" name="Google Shape;301;p117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5_Title Only 1">
  <p:cSld name="OBJECT_3">
    <p:bg>
      <p:bgPr>
        <a:solidFill>
          <a:srgbClr val="0C0749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8"/>
          <p:cNvSpPr txBox="1">
            <a:spLocks noGrp="1"/>
          </p:cNvSpPr>
          <p:nvPr>
            <p:ph type="title"/>
          </p:nvPr>
        </p:nvSpPr>
        <p:spPr>
          <a:xfrm>
            <a:off x="762000" y="419100"/>
            <a:ext cx="91440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 b="1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4" name="Google Shape;304;p118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OBJECT_4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19"/>
          <p:cNvSpPr txBox="1">
            <a:spLocks noGrp="1"/>
          </p:cNvSpPr>
          <p:nvPr>
            <p:ph type="ftr" idx="11"/>
          </p:nvPr>
        </p:nvSpPr>
        <p:spPr>
          <a:xfrm>
            <a:off x="12828728" y="9573776"/>
            <a:ext cx="4884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119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Title Only">
  <p:cSld name="5_Title Only">
    <p:bg>
      <p:bgPr>
        <a:solidFill>
          <a:schemeClr val="lt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20"/>
          <p:cNvSpPr txBox="1">
            <a:spLocks noGrp="1"/>
          </p:cNvSpPr>
          <p:nvPr>
            <p:ph type="title"/>
          </p:nvPr>
        </p:nvSpPr>
        <p:spPr>
          <a:xfrm>
            <a:off x="762000" y="419100"/>
            <a:ext cx="91440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0" b="1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0" name="Google Shape;310;p120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8">
  <p:cSld name="OBJECT_1_1_1_1_1_1">
    <p:bg>
      <p:bgPr>
        <a:solidFill>
          <a:srgbClr val="0DAD8E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" name="Google Shape;3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OBJECT_5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21"/>
          <p:cNvSpPr txBox="1">
            <a:spLocks noGrp="1"/>
          </p:cNvSpPr>
          <p:nvPr>
            <p:ph type="ftr" idx="11"/>
          </p:nvPr>
        </p:nvSpPr>
        <p:spPr>
          <a:xfrm>
            <a:off x="12828728" y="9573776"/>
            <a:ext cx="4884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3" name="Google Shape;313;p121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4_Title Only">
  <p:cSld name="14_Title Only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22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6" name="Google Shape;316;p122"/>
          <p:cNvSpPr>
            <a:spLocks noGrp="1"/>
          </p:cNvSpPr>
          <p:nvPr>
            <p:ph type="pic" idx="2"/>
          </p:nvPr>
        </p:nvSpPr>
        <p:spPr>
          <a:xfrm>
            <a:off x="1181686" y="3973102"/>
            <a:ext cx="3715200" cy="3609000"/>
          </a:xfrm>
          <a:prstGeom prst="roundRect">
            <a:avLst>
              <a:gd name="adj" fmla="val 11401"/>
            </a:avLst>
          </a:prstGeom>
          <a:solidFill>
            <a:srgbClr val="E5B8B7"/>
          </a:solidFill>
          <a:ln>
            <a:noFill/>
          </a:ln>
        </p:spPr>
      </p:sp>
      <p:sp>
        <p:nvSpPr>
          <p:cNvPr id="317" name="Google Shape;317;p122"/>
          <p:cNvSpPr>
            <a:spLocks noGrp="1"/>
          </p:cNvSpPr>
          <p:nvPr>
            <p:ph type="pic" idx="3"/>
          </p:nvPr>
        </p:nvSpPr>
        <p:spPr>
          <a:xfrm>
            <a:off x="5239044" y="3973102"/>
            <a:ext cx="3715200" cy="3609000"/>
          </a:xfrm>
          <a:prstGeom prst="roundRect">
            <a:avLst>
              <a:gd name="adj" fmla="val 11401"/>
            </a:avLst>
          </a:prstGeom>
          <a:solidFill>
            <a:srgbClr val="E5B8B7"/>
          </a:solidFill>
          <a:ln>
            <a:noFill/>
          </a:ln>
        </p:spPr>
      </p:sp>
      <p:sp>
        <p:nvSpPr>
          <p:cNvPr id="318" name="Google Shape;318;p122"/>
          <p:cNvSpPr>
            <a:spLocks noGrp="1"/>
          </p:cNvSpPr>
          <p:nvPr>
            <p:ph type="pic" idx="4"/>
          </p:nvPr>
        </p:nvSpPr>
        <p:spPr>
          <a:xfrm>
            <a:off x="9296402" y="3973100"/>
            <a:ext cx="3715200" cy="3609000"/>
          </a:xfrm>
          <a:prstGeom prst="roundRect">
            <a:avLst>
              <a:gd name="adj" fmla="val 11401"/>
            </a:avLst>
          </a:prstGeom>
          <a:solidFill>
            <a:srgbClr val="E5B8B7"/>
          </a:solidFill>
          <a:ln>
            <a:noFill/>
          </a:ln>
        </p:spPr>
      </p:sp>
      <p:sp>
        <p:nvSpPr>
          <p:cNvPr id="319" name="Google Shape;319;p122"/>
          <p:cNvSpPr>
            <a:spLocks noGrp="1"/>
          </p:cNvSpPr>
          <p:nvPr>
            <p:ph type="pic" idx="5"/>
          </p:nvPr>
        </p:nvSpPr>
        <p:spPr>
          <a:xfrm>
            <a:off x="13353760" y="3973098"/>
            <a:ext cx="3715200" cy="3609000"/>
          </a:xfrm>
          <a:prstGeom prst="roundRect">
            <a:avLst>
              <a:gd name="adj" fmla="val 11401"/>
            </a:avLst>
          </a:prstGeom>
          <a:solidFill>
            <a:srgbClr val="E5B8B7"/>
          </a:solidFill>
          <a:ln>
            <a:noFill/>
          </a:ln>
        </p:spPr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3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322" name="Google Shape;322;p123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marL="1371600" lvl="2" indent="-4064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marL="1828800" lvl="3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marL="2286000" lvl="4" indent="-4064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marL="2743200" lvl="5" indent="-4064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marL="3200400" lvl="6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marL="3657600" lvl="7" indent="-4064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marL="4114800" lvl="8" indent="-4064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323" name="Google Shape;323;p12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9">
  <p:cSld name="OBJECT_1_1_1_1_1_1_1">
    <p:bg>
      <p:bgPr>
        <a:solidFill>
          <a:srgbClr val="22212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" name="Google Shape;40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10">
  <p:cSld name="OBJECT_1_1_1_1_1_1_1_1_2">
    <p:bg>
      <p:bgPr>
        <a:solidFill>
          <a:srgbClr val="FFFFF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3" name="Google Shape;43;p15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44" name="Google Shape;4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11">
  <p:cSld name="OBJECT_1_1_1_1_1_1_1_1_1_1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7" name="Google Shape;47;p16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48" name="Google Shape;4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12">
  <p:cSld name="9_Title Only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023C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" name="Google Shape;51;p17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" name="Google Shape;5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3">
  <p:cSld name="CUSTOM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4">
  <p:cSld name="CUSTOM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5">
  <p:cSld name="CUSTOM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titled 2">
  <p:cSld name="CUSTOM_4">
    <p:bg>
      <p:bgPr>
        <a:solidFill>
          <a:srgbClr val="42424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6">
  <p:cSld name="CUSTOM_2_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7">
  <p:cSld name="CUSTOM_2_2_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8">
  <p:cSld name="CUSTOM_2_2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9">
  <p:cSld name="CUSTOM_2_2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">
  <p:cSld name="CUSTOM_2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2">
  <p:cSld name="CUSTOM_2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3">
  <p:cSld name="CUSTOM_2_1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4">
  <p:cSld name="CUSTOM_2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 1">
  <p:cSld name="CUSTOM_3_1_1_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9"/>
          <p:cNvPicPr preferRelativeResize="0"/>
          <p:nvPr/>
        </p:nvPicPr>
        <p:blipFill rotWithShape="1">
          <a:blip r:embed="rId4">
            <a:alphaModFix/>
          </a:blip>
          <a:srcRect l="49957"/>
          <a:stretch/>
        </p:blipFill>
        <p:spPr>
          <a:xfrm>
            <a:off x="9135995" y="0"/>
            <a:ext cx="9152002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 1 1">
  <p:cSld name="CUSTOM_3_1_1_2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0"/>
          <p:cNvSpPr/>
          <p:nvPr/>
        </p:nvSpPr>
        <p:spPr>
          <a:xfrm>
            <a:off x="9121625" y="-71925"/>
            <a:ext cx="9251100" cy="10387800"/>
          </a:xfrm>
          <a:prstGeom prst="rect">
            <a:avLst/>
          </a:prstGeom>
          <a:solidFill>
            <a:srgbClr val="004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titled 3">
  <p:cSld name="CUSTOM_5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4 1">
  <p:cSld name="CUSTOM_3_1_1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1"/>
          <p:cNvSpPr/>
          <p:nvPr/>
        </p:nvSpPr>
        <p:spPr>
          <a:xfrm>
            <a:off x="2388300" y="1985475"/>
            <a:ext cx="15969900" cy="8330400"/>
          </a:xfrm>
          <a:prstGeom prst="rect">
            <a:avLst/>
          </a:prstGeom>
          <a:solidFill>
            <a:srgbClr val="004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 1 1 1">
  <p:cSld name="CUSTOM_3_1_1_2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2"/>
          <p:cNvSpPr/>
          <p:nvPr/>
        </p:nvSpPr>
        <p:spPr>
          <a:xfrm>
            <a:off x="9121625" y="-71925"/>
            <a:ext cx="9251100" cy="10387800"/>
          </a:xfrm>
          <a:prstGeom prst="rect">
            <a:avLst/>
          </a:prstGeom>
          <a:solidFill>
            <a:srgbClr val="0018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5">
  <p:cSld name="CUSTOM_2_1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6">
  <p:cSld name="CUSTOM_2_1_1_1_1_1_1">
    <p:bg>
      <p:bgPr>
        <a:solidFill>
          <a:srgbClr val="CADC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951000" y="329300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25" y="9579450"/>
            <a:ext cx="2552424" cy="3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7">
  <p:cSld name="CUSTOM_2_1_1_1_1_1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8">
  <p:cSld name="CUSTOM_2_1_1_1_1_1_1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9">
  <p:cSld name="CUSTOM_2_1_1_1_1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0">
  <p:cSld name="CUSTOM_2_1_1_1_1_1_1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1">
  <p:cSld name="CUSTOM_2_1_1_1_1_1_1_1_1_1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2">
  <p:cSld name="CUSTOM_2_1_1_1_1_1_1_1_1_1_1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">
  <p:cSld name="CUSTOM_3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19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3">
  <p:cSld name="CUSTOM_2_1_1_1_1_1_1_1_1_1_1_1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4">
  <p:cSld name="CUSTOM_2_1_1_1_1_1_1_1_1_1_1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5">
  <p:cSld name="CUSTOM_2_1_1_1_1_1_1_1_1_1_1_1_1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6">
  <p:cSld name="CUSTOM_2_1_1_1_1_1_1_1_1_1_1_1_1_1_1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7">
  <p:cSld name="CUSTOM_2_1_1_1_1_1_1_1_1_1_1_1_1_1_1_1_1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8">
  <p:cSld name="CUSTOM_2_1_1_1_1_1_1_1_1_1_1_1_1_1_1_1_1_2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8 1">
  <p:cSld name="CUSTOM_2_1_1_1_1_1_1_1_1_1_1_1_1_1_1_1_1_2_1_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7"/>
          <p:cNvSpPr/>
          <p:nvPr/>
        </p:nvSpPr>
        <p:spPr>
          <a:xfrm>
            <a:off x="604275" y="345300"/>
            <a:ext cx="17049000" cy="9625200"/>
          </a:xfrm>
          <a:prstGeom prst="rect">
            <a:avLst/>
          </a:prstGeom>
          <a:solidFill>
            <a:srgbClr val="0018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9">
  <p:cSld name="CUSTOM_2_1_1_1_1_1_1_1_1_1_1_1_1_1_1_1_1_2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20">
  <p:cSld name="CUSTOM_2_1_1_1_1_1_1_1_1_1_1_1_1_1_1_1_1_2_1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">
  <p:cSld name="CUSTOM_2_1_1_1_1_1_1_1_1_1_1_1_1_1_1_1_1_1">
    <p:bg>
      <p:bgPr>
        <a:solidFill>
          <a:srgbClr val="001849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003100" y="324700"/>
            <a:ext cx="883424" cy="88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9325" y="9706375"/>
            <a:ext cx="3050449" cy="3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12" y="9579450"/>
            <a:ext cx="2569857" cy="3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 1">
  <p:cSld name="CUSTOM_3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6"/>
          <p:cNvPicPr preferRelativeResize="0"/>
          <p:nvPr/>
        </p:nvPicPr>
        <p:blipFill rotWithShape="1">
          <a:blip r:embed="rId2">
            <a:alphaModFix/>
          </a:blip>
          <a:srcRect l="50034"/>
          <a:stretch/>
        </p:blipFill>
        <p:spPr>
          <a:xfrm>
            <a:off x="9150397" y="0"/>
            <a:ext cx="9137626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ace BG">
  <p:cSld name="CUSTOM_2_1_1_1_1_1_1_1_1_1_1_1_1_1_1_1_1_1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3100" y="324700"/>
            <a:ext cx="883424" cy="88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9325" y="9706375"/>
            <a:ext cx="3050449" cy="3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312" y="9579450"/>
            <a:ext cx="2569857" cy="3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ace BG 1">
  <p:cSld name="CUSTOM_2_1_1_1_1_1_1_1_1_1_1_1_1_1_1_1_1_1_2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3100" y="324700"/>
            <a:ext cx="883424" cy="88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9325" y="9706375"/>
            <a:ext cx="3050449" cy="3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312" y="9579450"/>
            <a:ext cx="2569857" cy="3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ace BG 1 1">
  <p:cSld name="CUSTOM_2_1_1_1_1_1_1_1_1_1_1_1_1_1_1_1_1_1_2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9325" y="9706375"/>
            <a:ext cx="3050449" cy="3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12" y="9579450"/>
            <a:ext cx="2569857" cy="3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03100" y="324700"/>
            <a:ext cx="883424" cy="88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 1 1 1 1 1">
  <p:cSld name="CUSTOM_3_1_1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4"/>
          <p:cNvPicPr preferRelativeResize="0"/>
          <p:nvPr/>
        </p:nvPicPr>
        <p:blipFill rotWithShape="1">
          <a:blip r:embed="rId4">
            <a:alphaModFix/>
          </a:blip>
          <a:srcRect l="50034"/>
          <a:stretch/>
        </p:blipFill>
        <p:spPr>
          <a:xfrm>
            <a:off x="9150400" y="0"/>
            <a:ext cx="9137602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2">
  <p:cSld name="CUSTOM_2_1_1_1_1_1_1_1_1_1_1_1_1_1_1_1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3">
  <p:cSld name="CUSTOM_2_1_1_1_1_1_1_1_1_1_1_1_1_1_1_1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4">
  <p:cSld name="CUSTOM_2_1_1_1_1_1_1_1_1_1_1_1_1_1_1_1_1_1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5">
  <p:cSld name="CUSTOM_2_1_1_1_1_1_1_1_1_1_1_1_1_1_1_1_1_1_1_1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6">
  <p:cSld name="CUSTOM_2_1_1_1_1_1_1_1_1_1_1_1_1_1_1_1_1_1_1_1_1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7">
  <p:cSld name="CUSTOM_2_1_1_1_1_1_1_1_1_1_1_1_1_1_1_1_1_1_1_1_1_1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2">
  <p:cSld name="OBJECT_1_1_1_1_1_1_1_1_1">
    <p:bg>
      <p:bgPr>
        <a:solidFill>
          <a:srgbClr val="FFFFF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9" name="Google Shape;1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8">
  <p:cSld name="CUSTOM_2_1_1_1_1_1_1_1_1_1_1_1_1_1_1_1_1_1_1_1_1_1_1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9">
  <p:cSld name="CUSTOM_2_1_1_1_1_1_1_1_1_1_1_1_1_1_1_1_1_1_1_1_1_1_1_1_1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0">
  <p:cSld name="CUSTOM_2_1_1_1_1_1_1_1_1_1_1_1_1_1_1_1_1_1_1_1_1_1_1_1_1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1">
  <p:cSld name="CUSTOM_2_1_1_1_1_1_1_1_1_1_1_1_1_1_1_1_1_1_1_1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2">
  <p:cSld name="CUSTOM_2_1_1_1_1_1_1_1_1_1_1_1_1_1_1_1_1_1_1_1_1_1_1_1_1_1_1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3">
  <p:cSld name="CUSTOM_2_1_1_1_1_1_1_1_1_1_1_1_1_1_1_1_1_1_1_1_1_1_1_1_1_1_1_1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4">
  <p:cSld name="CUSTOM_2_1_1_1_1_1_1_1_1_1_1_1_1_1_1_1_1_1_1_1_1_1_1_1_1_1_1_1_1_1_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5">
  <p:cSld name="CUSTOM_2_1_1_1_1_1_1_1_1_1_1_1_1_1_1_1_1_1_1_1_1_1_1_1_1_1_1_1_1_1_2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6">
  <p:cSld name="CUSTOM_2_1_1_1_1_1_1_1_1_1_1_1_1_1_1_1_1_1_1_1_1_1_1_1_1_1_1_1_1_1_2_1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7">
  <p:cSld name="CUSTOM_2_1_1_1_1_1_1_1_1_1_1_1_1_1_1_1_1_1_1_1_1_1_1_1_1_1_1_1_1_1_2_1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3">
  <p:cSld name="Title and Content"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6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">
  <p:cSld name="CUSTOM_2_1_1_1_1_1_1_1_1_1_1_1_1_1_1_1_1_1_1_1_1_1_1_1_1_1_1_1_1_1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2">
  <p:cSld name="CUSTOM_2_1_1_1_1_1_1_1_1_1_1_1_1_1_1_1_1_1_1_1_1_1_1_1_1_1_1_1_1_1_1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3">
  <p:cSld name="CUSTOM_2_1_1_1_1_1_1_1_1_1_1_1_1_1_1_1_1_1_1_1_1_1_1_1_1_1_1_1_1_1_1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4">
  <p:cSld name="CUSTOM_2_1_1_1_1_1_1_1_1_1_1_1_1_1_1_1_1_1_1_1_1_1_1_1_1_1_1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 1 1 1">
  <p:cSld name="CUSTOM_3_1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5"/>
          <p:cNvPicPr preferRelativeResize="0"/>
          <p:nvPr/>
        </p:nvPicPr>
        <p:blipFill rotWithShape="1">
          <a:blip r:embed="rId4">
            <a:alphaModFix/>
          </a:blip>
          <a:srcRect l="49877"/>
          <a:stretch/>
        </p:blipFill>
        <p:spPr>
          <a:xfrm>
            <a:off x="9121620" y="0"/>
            <a:ext cx="9166373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5">
  <p:cSld name="CUSTOM_2_1_1_1_1_1_1_1_1_1_1_1_1_1_1_1_1_1_1_1_1_1_1_1_1_1_1_1_1_1_1_1_1_1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6">
  <p:cSld name="CUSTOM_2_1_1_1_1_1_1_1_1_1_1_1_1_1_1_1_1_1_1_1_1_1_1_1_1_1_1_1_1_1_1_1_1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7">
  <p:cSld name="CUSTOM_2_1_1_1_1_1_1_1_1_1_1_1_1_1_1_1_1_1_1_1_1_1_1_1_1_1_1_1_1_1_1_1_1_1_1_1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8">
  <p:cSld name="CUSTOM_2_1_1_1_1_1_1_1_1_1_1_1_1_1_1_1_1_1_1_1_1_1_1_1_1_1_1_1_1_1_1_1_1_1_1_1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9">
  <p:cSld name="CUSTOM_2_1_1_1_1_1_1_1_1_1_1_1_1_1_1_1_1_1_1_1_1_1_1_1_1_1_1_1_1_1_1_1_1_1_1_1_1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4">
  <p:cSld name="OBJECT_1_1">
    <p:bg>
      <p:bgPr>
        <a:gradFill>
          <a:gsLst>
            <a:gs pos="0">
              <a:srgbClr val="EF2547"/>
            </a:gs>
            <a:gs pos="100000">
              <a:srgbClr val="EF2547"/>
            </a:gs>
          </a:gsLst>
          <a:lin ang="5400012" scaled="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" name="Google Shape;2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19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0">
  <p:cSld name="CUSTOM_2_1_1_1_1_1_1_1_1_1_1_1_1_1_1_1_1_1_1_1_1_1_1_1_1_1_1_1_1_1_1_1_1_1_1_1_1_1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1">
  <p:cSld name="CUSTOM_2_1_1_1_1_1_1_1_1_1_1_1_1_1_1_1_1_1_1_1_1_1_1_1_1_1_1_1_1_1_1_1_1_1_1_1_1_1_1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2">
  <p:cSld name="CUSTOM_2_1_1_1_1_1_1_1_1_1_1_1_1_1_1_1_1_1_1_1_1_1_1_1_1_1_1_1_1_1_1_1_1_1_1_1_1_1_1_1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3">
  <p:cSld name="CUSTOM_2_1_1_1_1_1_1_1_1_1_1_1_1_1_1_1_1_1_1_1_1_1_1_1_1_1_1_1_1_1_1_1_1_1_1_1_1_1_1_1_1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4">
  <p:cSld name="CUSTOM_2_1_1_1_1_1_1_1_1_1_1_1_1_1_1_1_1_1_1_1_1_1_1_1_1_1_1_1_1_1_1_1_1_1_1_1_1_1_1_1_1_1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5">
  <p:cSld name="CUSTOM_2_1_1_1_1_1_1_1_1_1_1_1_1_1_1_1_1_1_1_1_1_1_1_1_1_1_1_1_1_1_1_1_1_1_1_1_1_1_1_1_1_1_1_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6">
  <p:cSld name="CUSTOM_2_1_1_1_1_1_1_1_1_1_1_1_1_1_1_1_1_1_1_1_1_1_1_1_1_1_1_1_1_1_1_1_1_1_1_1_1_1_1_1_1_1_1_1_1_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7">
  <p:cSld name="CUSTOM_2_1_1_1_1_1_1_1_1_1_1_1_1_1_1_1_1_1_1_1_1_1_1_1_1_1_1_1_1_1_1_1_1_1_1_1_1_1_1_1_1_1_1_1_1_2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8">
  <p:cSld name="CUSTOM_2_1_1_1_1_1_1_1_1_1_1_1_1_1_1_1_1_1_1_1_1_1_1_1_1_1_1_1_1_1_1_1_1_1_1_1_1_1_1_1_1_1_1_1_1_2_1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9">
  <p:cSld name="CUSTOM_2_1_1_1_1_1_1_1_1_1_1_1_1_1_1_1_1_1_1_1_1_1_1_1_1_1_1_1_1_1_1_1_1_1_1_1_1_1_1_1_1_1_1_1_1_2_1_1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5">
  <p:cSld name="OBJECT_1_1_1">
    <p:bg>
      <p:bgPr>
        <a:solidFill>
          <a:srgbClr val="F75C43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19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">
  <p:cSld name="CUSTOM_2_1_1_1_1_1_1_1_1_1_1_1_1_1_1_1_1_1_1_1_1_1_1_1_1_1_1_1_1_1_1_1_1_1_1_1_1_1_1_1_1_1_1_1_1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2">
  <p:cSld name="CUSTOM_2_1_1_1_1_1_1_1_1_1_1_1_1_1_1_1_1_1_1_1_1_1_1_1_1_1_1_1_1_1_1_1_1_1_1_1_1_1_1_1_1_1_1_1_1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3">
  <p:cSld name="CUSTOM_2_1_1_1_1_1_1_1_1_1_1_1_1_1_1_1_1_1_1_1_1_1_1_1_1_1_1_1_1_1_1_1_1_1_1_1_1_1_1_1_1_1_1_1_1_1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 1 1 1 1">
  <p:cSld name="CUSTOM_3_1_1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94"/>
          <p:cNvPicPr preferRelativeResize="0"/>
          <p:nvPr/>
        </p:nvPicPr>
        <p:blipFill rotWithShape="1">
          <a:blip r:embed="rId4">
            <a:alphaModFix/>
          </a:blip>
          <a:srcRect l="50114"/>
          <a:stretch/>
        </p:blipFill>
        <p:spPr>
          <a:xfrm>
            <a:off x="9164770" y="0"/>
            <a:ext cx="9123226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4">
  <p:cSld name="CUSTOM_2_1_1_1_1_1_1_1_1_1_1_1_1_1_1_1_1_1_1_1_1_1_1_1_1_1_1_1_1_1_1_1_1_1_1_1_1_1_1_1_1_1_1_1_1_1_1_1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5">
  <p:cSld name="CUSTOM_2_1_1_1_1_1_1_1_1_1_1_1_1_1_1_1_1_1_1_1_1_1_1_1_1_1_1_1_1_1_1_1_1_1_1_1_1_1_1_1_1_1_1_1_1_1_1_1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6">
  <p:cSld name="CUSTOM_2_1_1_1_1_1_1_1_1_1_1_1_1_1_1_1_1_1_1_1_1_1_1_1_1_1_1_1_1_1_1_1_1_1_1_1_1_1_1_1_1_1_1_1_1_1_1_1_1_1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7">
  <p:cSld name="CUSTOM_2_1_1_1_1_1_1_1_1_1_1_1_1_1_1_1_1_1_1_1_1_1_1_1_1_1_1_1_1_1_1_1_1_1_1_1_1_1_1_1_1_1_1_1_1_1_1_1_1_1_1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8">
  <p:cSld name="CUSTOM_2_1_1_1_1_1_1_1_1_1_1_1_1_1_1_1_1_1_1_1_1_1_1_1_1_1_1_1_1_1_1_1_1_1_1_1_1_1_1_1_1_1_1_1_1_1_1_1_1_1_1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9">
  <p:cSld name="CUSTOM_2_1_1_1_1_1_1_1_1_1_1_1_1_1_1_1_1_1_1_1_1_1_1_1_1_1_1_1_1_1_1_1_1_1_1_1_1_1_1_1_1_1_1_1_1_1_1_1_1_1_1_1_1_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  <p:sldLayoutId id="2147483753" r:id="rId106"/>
    <p:sldLayoutId id="2147483754" r:id="rId107"/>
    <p:sldLayoutId id="2147483755" r:id="rId108"/>
    <p:sldLayoutId id="2147483756" r:id="rId109"/>
    <p:sldLayoutId id="2147483757" r:id="rId110"/>
    <p:sldLayoutId id="2147483758" r:id="rId111"/>
    <p:sldLayoutId id="2147483759" r:id="rId112"/>
    <p:sldLayoutId id="2147483760" r:id="rId113"/>
    <p:sldLayoutId id="2147483761" r:id="rId114"/>
    <p:sldLayoutId id="2147483762" r:id="rId115"/>
    <p:sldLayoutId id="2147483763" r:id="rId116"/>
    <p:sldLayoutId id="2147483764" r:id="rId117"/>
    <p:sldLayoutId id="2147483765" r:id="rId118"/>
    <p:sldLayoutId id="2147483766" r:id="rId119"/>
    <p:sldLayoutId id="2147483767" r:id="rId120"/>
    <p:sldLayoutId id="2147483768" r:id="rId121"/>
    <p:sldLayoutId id="2147483769" r:id="rId1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24"/>
          <p:cNvSpPr txBox="1"/>
          <p:nvPr/>
        </p:nvSpPr>
        <p:spPr>
          <a:xfrm>
            <a:off x="2227238" y="794625"/>
            <a:ext cx="13713600" cy="25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b="1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Brief</a:t>
            </a:r>
            <a:endParaRPr sz="7800" b="1">
              <a:solidFill>
                <a:srgbClr val="FFFFFF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9" name="Google Shape;329;p124"/>
          <p:cNvSpPr txBox="1"/>
          <p:nvPr/>
        </p:nvSpPr>
        <p:spPr>
          <a:xfrm>
            <a:off x="2347167" y="3339063"/>
            <a:ext cx="13713600" cy="50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Dokumen ini tidak tersedia secara open access untuk diedit, oleh sebab itu kamu perlu </a:t>
            </a:r>
            <a:r>
              <a:rPr lang="en-US" sz="285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make a copy file </a:t>
            </a:r>
            <a:r>
              <a:rPr lang="en-US" sz="28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ini lalu kerjakan pada link yang telah kamu copy, caranya yaitu:</a:t>
            </a:r>
            <a:endParaRPr sz="285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409575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Inter"/>
              <a:buChar char="-"/>
            </a:pPr>
            <a:r>
              <a:rPr lang="en-US" sz="28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klik </a:t>
            </a:r>
            <a:r>
              <a:rPr lang="en-US" sz="2850" i="1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File</a:t>
            </a:r>
            <a:r>
              <a:rPr lang="en-US" sz="28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yang tertera di menu bar yang terletak pada pada pojok kiri atas</a:t>
            </a:r>
            <a:endParaRPr sz="285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409575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Inter"/>
              <a:buChar char="-"/>
            </a:pPr>
            <a:r>
              <a:rPr lang="en-US" sz="28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lalu klik opsi </a:t>
            </a:r>
            <a:r>
              <a:rPr lang="en-US" sz="2850" i="1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Make a copy</a:t>
            </a:r>
            <a:endParaRPr sz="285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409575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Inter"/>
              <a:buChar char="-"/>
            </a:pPr>
            <a:r>
              <a:rPr lang="en-US" sz="28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kemudian pilih </a:t>
            </a:r>
            <a:r>
              <a:rPr lang="en-US" sz="2850" i="1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Entire presentation</a:t>
            </a:r>
            <a:endParaRPr sz="2850" i="1" u="sng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409575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Inter"/>
              <a:buChar char="-"/>
            </a:pPr>
            <a:r>
              <a:rPr lang="en-US" sz="28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rename file yang telah kamu copy dengan format:</a:t>
            </a:r>
            <a:endParaRPr sz="285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b="1" i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Nama_Absen_Mission ke  XX</a:t>
            </a:r>
            <a:endParaRPr sz="2850" b="1" i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Sesuaikan jumlah halaman slides sesuai dengan kebutuhanmu. Kamu dapat menambahkan grafik, gambar, diagram, tabel, atau ilustrasi lain yang kamu butuhkan.</a:t>
            </a:r>
            <a:endParaRPr sz="285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25"/>
          <p:cNvSpPr/>
          <p:nvPr/>
        </p:nvSpPr>
        <p:spPr>
          <a:xfrm>
            <a:off x="10535475" y="372725"/>
            <a:ext cx="7131300" cy="8375400"/>
          </a:xfrm>
          <a:prstGeom prst="teardrop">
            <a:avLst>
              <a:gd name="adj" fmla="val 100000"/>
            </a:avLst>
          </a:prstGeom>
          <a:solidFill>
            <a:srgbClr val="CADC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" name="Google Shape;33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572" y="8748015"/>
            <a:ext cx="2967199" cy="34454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25"/>
          <p:cNvSpPr txBox="1"/>
          <p:nvPr/>
        </p:nvSpPr>
        <p:spPr>
          <a:xfrm>
            <a:off x="1145400" y="8165325"/>
            <a:ext cx="6865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01820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Restricted - For Student Only</a:t>
            </a:r>
            <a:endParaRPr sz="2200">
              <a:solidFill>
                <a:srgbClr val="101820"/>
              </a:solidFill>
              <a:latin typeface="Urbanist SemiBold"/>
              <a:ea typeface="Urbanist SemiBold"/>
              <a:cs typeface="Urbanist SemiBold"/>
              <a:sym typeface="Urbanist SemiBold"/>
            </a:endParaRPr>
          </a:p>
        </p:txBody>
      </p:sp>
      <p:pic>
        <p:nvPicPr>
          <p:cNvPr id="337" name="Google Shape;337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97240">
            <a:off x="2821753" y="369809"/>
            <a:ext cx="2861225" cy="28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5400" y="1575362"/>
            <a:ext cx="2809073" cy="94092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25"/>
          <p:cNvSpPr txBox="1">
            <a:spLocks noGrp="1"/>
          </p:cNvSpPr>
          <p:nvPr>
            <p:ph type="title"/>
          </p:nvPr>
        </p:nvSpPr>
        <p:spPr>
          <a:xfrm>
            <a:off x="1069200" y="2475975"/>
            <a:ext cx="82266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5000">
                <a:solidFill>
                  <a:srgbClr val="101820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Full Stack Developer</a:t>
            </a:r>
            <a:endParaRPr sz="5000">
              <a:solidFill>
                <a:srgbClr val="101820"/>
              </a:solidFill>
              <a:latin typeface="Urbanist SemiBold"/>
              <a:ea typeface="Urbanist SemiBold"/>
              <a:cs typeface="Urbanist SemiBold"/>
              <a:sym typeface="Urbanist SemiBold"/>
            </a:endParaRPr>
          </a:p>
        </p:txBody>
      </p:sp>
      <p:sp>
        <p:nvSpPr>
          <p:cNvPr id="340" name="Google Shape;340;p125"/>
          <p:cNvSpPr txBox="1"/>
          <p:nvPr/>
        </p:nvSpPr>
        <p:spPr>
          <a:xfrm>
            <a:off x="1209001" y="4070000"/>
            <a:ext cx="8562795" cy="1626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1750" rIns="0" bIns="0" anchor="t" anchorCtr="0">
            <a:spAutoFit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Judul</a:t>
            </a:r>
            <a:r>
              <a:rPr lang="en-US" sz="3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Mission 		: Mission 3A</a:t>
            </a:r>
          </a:p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Disusun</a:t>
            </a:r>
            <a:r>
              <a:rPr lang="en-US" sz="3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oleh 		: Efan Yacha R - 16026</a:t>
            </a:r>
            <a:endParaRPr sz="3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985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Email			: efanyacha@gmail.com</a:t>
            </a:r>
            <a:endParaRPr sz="3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" name="Google Shape;341;p125"/>
          <p:cNvSpPr/>
          <p:nvPr/>
        </p:nvSpPr>
        <p:spPr>
          <a:xfrm>
            <a:off x="8883300" y="1173300"/>
            <a:ext cx="8226600" cy="822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7035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134</Words>
  <Application>Microsoft Office PowerPoint</Application>
  <PresentationFormat>Custom</PresentationFormat>
  <Paragraphs>13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4" baseType="lpstr">
      <vt:lpstr>Jost</vt:lpstr>
      <vt:lpstr>Poppins Light</vt:lpstr>
      <vt:lpstr>Calibri</vt:lpstr>
      <vt:lpstr>Inter</vt:lpstr>
      <vt:lpstr>Verdana</vt:lpstr>
      <vt:lpstr>Urbanist</vt:lpstr>
      <vt:lpstr>Urbanist SemiBold</vt:lpstr>
      <vt:lpstr>Arial</vt:lpstr>
      <vt:lpstr>Avenir</vt:lpstr>
      <vt:lpstr>Poppins</vt:lpstr>
      <vt:lpstr>Office Theme</vt:lpstr>
      <vt:lpstr>PowerPoint Presentation</vt:lpstr>
      <vt:lpstr>Full Stack Developer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Efan Yacha R</cp:lastModifiedBy>
  <cp:revision>2</cp:revision>
  <dcterms:modified xsi:type="dcterms:W3CDTF">2025-08-10T13:13:04Z</dcterms:modified>
</cp:coreProperties>
</file>